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unknown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64" r:id="rId3"/>
    <p:sldId id="273" r:id="rId4"/>
    <p:sldId id="276" r:id="rId5"/>
    <p:sldId id="297" r:id="rId6"/>
    <p:sldId id="293" r:id="rId7"/>
    <p:sldId id="294" r:id="rId8"/>
    <p:sldId id="295" r:id="rId9"/>
    <p:sldId id="296" r:id="rId10"/>
    <p:sldId id="298" r:id="rId11"/>
    <p:sldId id="271" r:id="rId12"/>
    <p:sldId id="272" r:id="rId13"/>
    <p:sldId id="274" r:id="rId14"/>
    <p:sldId id="275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90" r:id="rId28"/>
    <p:sldId id="292" r:id="rId29"/>
    <p:sldId id="289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97" autoAdjust="0"/>
    <p:restoredTop sz="94662" autoAdjust="0"/>
  </p:normalViewPr>
  <p:slideViewPr>
    <p:cSldViewPr>
      <p:cViewPr>
        <p:scale>
          <a:sx n="69" d="100"/>
          <a:sy n="69" d="100"/>
        </p:scale>
        <p:origin x="-1800" y="-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8614-02DB-4DA3-BAEC-E0C7AACBD7C7}" type="datetimeFigureOut">
              <a:rPr lang="en-US" smtClean="0"/>
              <a:pPr/>
              <a:t>5/17/2022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FD57F33-2E79-4AFB-BBEA-FCE95F3FB6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2698614-02DB-4DA3-BAEC-E0C7AACBD7C7}" type="datetimeFigureOut">
              <a:rPr lang="en-US" smtClean="0"/>
              <a:pPr/>
              <a:t>5/17/2022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gif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55880" y="6071651"/>
            <a:ext cx="4915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АКТИВ  ПРИРОДНИХ  НАУКА</a:t>
            </a:r>
            <a:endParaRPr lang="sr-Cyrl-R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3471" y="484909"/>
            <a:ext cx="6758068" cy="17543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ОСНОВНА ШКОЛА </a:t>
            </a:r>
          </a:p>
          <a:p>
            <a:pPr algn="ctr"/>
            <a:r>
              <a:rPr lang="sr-Cyrl-R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„ЖАРКО ЗРЕЊАНИН“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180" y="2632364"/>
            <a:ext cx="569053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НАШИ  РЕЗУЛТАТИ</a:t>
            </a:r>
            <a:endParaRPr lang="sr-Cyrl-R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sr-Cyrl-R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2021/2022. </a:t>
            </a:r>
            <a:r>
              <a:rPr lang="sr-Cyrl-R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ГОДИНА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2" name="Picture 4" descr="C:\Users\tf190606lv\Desktop\sovice\sova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5249" y="1625492"/>
            <a:ext cx="2334896" cy="19619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tf190606lv\Desktop\sovice\ГРАНА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5256" y="3232176"/>
            <a:ext cx="4028744" cy="891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y2mate.com - Химна ОШ Жарко Зрењанин, Нови Сад_VYcnuLF1px0_144p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552950" y="3414713"/>
            <a:ext cx="38100" cy="28575"/>
          </a:xfrm>
          <a:prstGeom prst="rect">
            <a:avLst/>
          </a:prstGeom>
        </p:spPr>
      </p:pic>
      <p:pic>
        <p:nvPicPr>
          <p:cNvPr id="2" name="Picture 2" descr="C:\Users\tf190606lv\Desktop\sovice\cvetna grana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961334"/>
            <a:ext cx="8395025" cy="20656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3031311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USER\Downloads\20220514_1030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85826" y="-785826"/>
            <a:ext cx="6858000" cy="8429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160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84772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84772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USER\Downloads\IMG_20220514_103535_1_resized_20220516_0550554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847727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USER\Downloads\IMG_20220514_104401_resized_20220516_0548263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42965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USER\Downloads\IMG_20220514_100336_resized_20220516_0548261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42965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USER\Downloads\IMG_20220514_100058_resized_20220516_0548258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42965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C:\Users\USER\Downloads\IMG_20220514_095158_resized_20220516_0548256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42965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C:\Users\USER\Downloads\IMG_20220514_095153_resized_20220516_0548254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0"/>
            <a:ext cx="3286148" cy="6858000"/>
          </a:xfrm>
          <a:prstGeom prst="rect">
            <a:avLst/>
          </a:prstGeom>
          <a:noFill/>
        </p:spPr>
      </p:pic>
      <p:pic>
        <p:nvPicPr>
          <p:cNvPr id="11267" name="Picture 3" descr="C:\Users\USER\Downloads\IMG_20220514_100201_resized_20220516_0548260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921000" cy="6858000"/>
          </a:xfrm>
          <a:prstGeom prst="rect">
            <a:avLst/>
          </a:prstGeom>
          <a:noFill/>
        </p:spPr>
      </p:pic>
      <p:pic>
        <p:nvPicPr>
          <p:cNvPr id="11268" name="Picture 4" descr="C:\Users\USER\Downloads\IMG_20220514_094853_resized_20220516_05482519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3000" y="0"/>
            <a:ext cx="2921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tf190606lv\Desktop\sovice\4.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6623" y="2921406"/>
            <a:ext cx="5097896" cy="403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66634" y="3030627"/>
            <a:ext cx="21126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000" b="1" dirty="0" smtClean="0">
                <a:solidFill>
                  <a:srgbClr val="FFFFFF"/>
                </a:solidFill>
              </a:rPr>
              <a:t>Дан природних наука</a:t>
            </a:r>
            <a:endParaRPr lang="en-US" sz="3000" b="1" dirty="0">
              <a:solidFill>
                <a:srgbClr val="FFFFFF"/>
              </a:solidFill>
            </a:endParaRPr>
          </a:p>
        </p:txBody>
      </p:sp>
      <p:pic>
        <p:nvPicPr>
          <p:cNvPr id="3075" name="Picture 3" descr="C:\Users\tf190606lv\Desktop\sovice\ГРАНА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30" y="1643050"/>
            <a:ext cx="9104270" cy="1538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tf190606lv\Desktop\sovice\grana cvetna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5778" y="4419569"/>
            <a:ext cx="6656821" cy="24384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tf190606lv\Desktop\sovice\2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868106"/>
            <a:ext cx="2369925" cy="21840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tf190606lv\Desktop\sovice\2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298" y="857232"/>
            <a:ext cx="2198595" cy="20261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tf190606lv\Desktop\sovice\2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6" y="571480"/>
            <a:ext cx="2084388" cy="1920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tf190606lv\Desktop\sovice\2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9158" y="3643314"/>
            <a:ext cx="2244842" cy="20687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2971800"/>
            <a:ext cx="1022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2F2B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576819"/>
            <a:ext cx="2019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solidFill>
                  <a:srgbClr val="2F2B20"/>
                </a:solidFill>
              </a:rPr>
              <a:t>Ивана Петровић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86050" y="2428868"/>
            <a:ext cx="1910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solidFill>
                  <a:srgbClr val="2F2B20"/>
                </a:solidFill>
              </a:rPr>
              <a:t>Ивана Ракита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29190" y="2071678"/>
            <a:ext cx="20814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dirty="0" smtClean="0">
                <a:solidFill>
                  <a:srgbClr val="2F2B20"/>
                </a:solidFill>
              </a:rPr>
              <a:t>Данијела Салатић</a:t>
            </a:r>
            <a:endParaRPr lang="en-US" sz="1200" b="1" dirty="0">
              <a:solidFill>
                <a:srgbClr val="2F2B2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2400" y="5875097"/>
            <a:ext cx="17361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sr-Cyrl-RS" b="1" dirty="0" smtClean="0">
              <a:solidFill>
                <a:srgbClr val="2F2B20"/>
              </a:solidFill>
            </a:endParaRPr>
          </a:p>
          <a:p>
            <a:r>
              <a:rPr lang="sr-Cyrl-RS" b="1" dirty="0" smtClean="0">
                <a:solidFill>
                  <a:srgbClr val="2F2B20"/>
                </a:solidFill>
              </a:rPr>
              <a:t>А. Утјешановић</a:t>
            </a:r>
            <a:endParaRPr lang="sr-Cyrl-RS" b="1" dirty="0">
              <a:solidFill>
                <a:srgbClr val="2F2B2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997" y="2641322"/>
            <a:ext cx="2007323" cy="1395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7" descr="C:\Users\tf190606lv\Desktop\sovice\2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8" y="4357694"/>
            <a:ext cx="2198595" cy="20261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286380" y="5715016"/>
            <a:ext cx="2479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Cyrl-RS" sz="1600" b="1" dirty="0">
              <a:solidFill>
                <a:srgbClr val="2F2B20"/>
              </a:solidFill>
            </a:endParaRPr>
          </a:p>
          <a:p>
            <a:r>
              <a:rPr lang="sr-Cyrl-RS" sz="1600" b="1" dirty="0" smtClean="0">
                <a:solidFill>
                  <a:srgbClr val="2F2B20"/>
                </a:solidFill>
              </a:rPr>
              <a:t>Драгана Бечелић</a:t>
            </a:r>
            <a:endParaRPr lang="en-US" sz="1600" b="1" dirty="0">
              <a:solidFill>
                <a:srgbClr val="2F2B20"/>
              </a:solidFill>
            </a:endParaRPr>
          </a:p>
        </p:txBody>
      </p:sp>
      <p:pic>
        <p:nvPicPr>
          <p:cNvPr id="25" name="Picture 9" descr="C:\Users\tf190606lv\Desktop\sovice\2.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9158" y="142852"/>
            <a:ext cx="2244842" cy="20687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143768" y="1643050"/>
            <a:ext cx="1803446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1600" b="1" dirty="0" smtClean="0">
                <a:solidFill>
                  <a:srgbClr val="2F2B20"/>
                </a:solidFill>
              </a:rPr>
              <a:t>Милица</a:t>
            </a:r>
          </a:p>
          <a:p>
            <a:pPr algn="ctr"/>
            <a:r>
              <a:rPr lang="sr-Cyrl-RS" sz="1600" b="1" dirty="0" smtClean="0">
                <a:solidFill>
                  <a:srgbClr val="2F2B20"/>
                </a:solidFill>
              </a:rPr>
              <a:t>Петковић</a:t>
            </a:r>
            <a:endParaRPr lang="sr-Cyrl-RS" sz="1600" b="1" dirty="0">
              <a:solidFill>
                <a:srgbClr val="2F2B20"/>
              </a:solidFill>
            </a:endParaRPr>
          </a:p>
          <a:p>
            <a:r>
              <a:rPr lang="sr-Cyrl-RS" sz="1100" b="1" dirty="0" smtClean="0">
                <a:solidFill>
                  <a:srgbClr val="2F2B20"/>
                </a:solidFill>
              </a:rPr>
              <a:t>  </a:t>
            </a:r>
            <a:endParaRPr lang="en-US" sz="1100" b="1" dirty="0">
              <a:solidFill>
                <a:srgbClr val="2F2B2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43768" y="5000636"/>
            <a:ext cx="2479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Cyrl-RS" sz="1600" b="1" dirty="0">
              <a:solidFill>
                <a:srgbClr val="2F2B20"/>
              </a:solidFill>
            </a:endParaRPr>
          </a:p>
          <a:p>
            <a:r>
              <a:rPr lang="sr-Cyrl-RS" sz="1600" b="1" dirty="0" smtClean="0">
                <a:solidFill>
                  <a:srgbClr val="2F2B20"/>
                </a:solidFill>
              </a:rPr>
              <a:t>  Кристина Којић</a:t>
            </a:r>
            <a:endParaRPr lang="en-US" sz="1600" b="1" dirty="0">
              <a:solidFill>
                <a:srgbClr val="2F2B2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721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C:\Users\USER\Downloads\IMG_20220514_095125_resized_20220516_0548253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38614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C:\Users\USER\Downloads\IMG_20220514_094716_resized_20220516_0548250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4144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C:\Users\USER\Downloads\IMG_20220514_094757_resized_20220516_0548249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0109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C:\Users\USER\Downloads\IMG_20220514_094710_resized_20220516_0548247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921000" cy="6858000"/>
          </a:xfrm>
          <a:prstGeom prst="rect">
            <a:avLst/>
          </a:prstGeom>
          <a:noFill/>
        </p:spPr>
      </p:pic>
      <p:pic>
        <p:nvPicPr>
          <p:cNvPr id="15363" name="Picture 3" descr="C:\Users\USER\Downloads\IMG_20220514_094548_resized_20220516_0548245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0"/>
            <a:ext cx="2921000" cy="6858000"/>
          </a:xfrm>
          <a:prstGeom prst="rect">
            <a:avLst/>
          </a:prstGeom>
          <a:noFill/>
        </p:spPr>
      </p:pic>
      <p:pic>
        <p:nvPicPr>
          <p:cNvPr id="15364" name="Picture 4" descr="C:\Users\USER\Downloads\20220514_103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071941" y="1785942"/>
            <a:ext cx="6858000" cy="32861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C:\Users\USER\Downloads\IMG_20220514_094526_resized_20220516_0548243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0109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C:\Users\USER\Downloads\IMG_20220514_094516_resized_20220516_0548242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0109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C:\Users\USER\Downloads\IMG_20220514_1024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47727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C:\Users\USER\Downloads\20220514_105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393033" y="1393033"/>
            <a:ext cx="6858000" cy="4071934"/>
          </a:xfrm>
          <a:prstGeom prst="rect">
            <a:avLst/>
          </a:prstGeom>
          <a:noFill/>
        </p:spPr>
      </p:pic>
      <p:pic>
        <p:nvPicPr>
          <p:cNvPr id="5" name="Picture 2" descr="C:\Users\USER\Downloads\20220514_1049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786074" y="1214422"/>
            <a:ext cx="6858000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 descr="C:\Users\USER\Downloads\20220514_1044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429652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 descr="C:\Users\USER\Downloads\20220514_1056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01090" cy="6858000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0" y="0"/>
            <a:ext cx="7620000" cy="685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sr-Cyrl-RS" sz="3200" b="1" i="1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ДОВИЂЕЊА  ДО  СЛЕДЕЋЕ  ГОДИНЕ !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7249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 txBox="1">
            <a:spLocks/>
          </p:cNvSpPr>
          <p:nvPr/>
        </p:nvSpPr>
        <p:spPr>
          <a:xfrm rot="425037">
            <a:off x="3113197" y="1394170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4600" b="1" i="0" u="none" strike="noStrike" kern="1200" cap="none" spc="-10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14.05.2022.</a:t>
            </a:r>
            <a:endParaRPr kumimoji="0" lang="en-US" sz="4600" b="1" i="0" u="none" strike="noStrike" kern="1200" cap="none" spc="-10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643578"/>
            <a:ext cx="8429652" cy="1214422"/>
          </a:xfrm>
        </p:spPr>
        <p:txBody>
          <a:bodyPr>
            <a:normAutofit fontScale="92500"/>
          </a:bodyPr>
          <a:lstStyle/>
          <a:p>
            <a:endParaRPr lang="sr-Cyrl-RS" sz="1200" dirty="0" smtClean="0"/>
          </a:p>
          <a:p>
            <a:pPr>
              <a:buNone/>
            </a:pPr>
            <a:r>
              <a:rPr lang="sr-Cyrl-RS" b="1" dirty="0" smtClean="0">
                <a:solidFill>
                  <a:srgbClr val="C00000"/>
                </a:solidFill>
              </a:rPr>
              <a:t>        ПЛАСМАН  </a:t>
            </a:r>
            <a:r>
              <a:rPr lang="sr-Cyrl-RS" b="1" dirty="0" smtClean="0">
                <a:solidFill>
                  <a:srgbClr val="C00000"/>
                </a:solidFill>
              </a:rPr>
              <a:t>НА  РЕПУБЛИЧКО  ТАКМИЧЕЊЕ  ИЗ  БИОЛОГИЈЕ:</a:t>
            </a:r>
          </a:p>
          <a:p>
            <a:pPr>
              <a:buNone/>
            </a:pPr>
            <a:r>
              <a:rPr lang="sr-Cyrl-RS" b="1" dirty="0" smtClean="0">
                <a:solidFill>
                  <a:srgbClr val="C00000"/>
                </a:solidFill>
              </a:rPr>
              <a:t>Лана Ристић 7/6           </a:t>
            </a:r>
            <a:r>
              <a:rPr lang="sr-Cyrl-RS" b="1" dirty="0" smtClean="0">
                <a:solidFill>
                  <a:srgbClr val="C00000"/>
                </a:solidFill>
              </a:rPr>
              <a:t>    </a:t>
            </a:r>
            <a:r>
              <a:rPr lang="sr-Cyrl-RS" b="1" dirty="0" smtClean="0">
                <a:solidFill>
                  <a:srgbClr val="C00000"/>
                </a:solidFill>
              </a:rPr>
              <a:t>Катарина Ајдер 8/6    </a:t>
            </a:r>
            <a:r>
              <a:rPr lang="sr-Cyrl-RS" b="1" dirty="0" smtClean="0">
                <a:solidFill>
                  <a:srgbClr val="C00000"/>
                </a:solidFill>
              </a:rPr>
              <a:t>    </a:t>
            </a:r>
            <a:r>
              <a:rPr lang="sr-Cyrl-RS" b="1" dirty="0" smtClean="0">
                <a:solidFill>
                  <a:srgbClr val="C00000"/>
                </a:solidFill>
              </a:rPr>
              <a:t>Ленка Вуксановић 8/2  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Users\USER\Downloads\IMG_20220514_184124_resized_20220516_0548264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429652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USER\Downloads\20220514_1021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85826" y="-785826"/>
            <a:ext cx="6858000" cy="8429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USER\Downloads\20220514_1022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85826" y="-785826"/>
            <a:ext cx="6858000" cy="8429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USER\Downloads\20220514_1022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21545" y="-821545"/>
            <a:ext cx="6858000" cy="8501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USER\Downloads\20220514_1023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85826" y="-785826"/>
            <a:ext cx="6858000" cy="8429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USER\Downloads\20220514_1025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85826" y="-785826"/>
            <a:ext cx="6858000" cy="8429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805</TotalTime>
  <Words>58</Words>
  <Application>Microsoft Office PowerPoint</Application>
  <PresentationFormat>On-screen Show (4:3)</PresentationFormat>
  <Paragraphs>23</Paragraphs>
  <Slides>29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Adjacency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tf190606lv</dc:creator>
  <cp:lastModifiedBy>USER</cp:lastModifiedBy>
  <cp:revision>92</cp:revision>
  <dcterms:created xsi:type="dcterms:W3CDTF">2020-03-25T20:22:43Z</dcterms:created>
  <dcterms:modified xsi:type="dcterms:W3CDTF">2022-05-17T18:12:51Z</dcterms:modified>
</cp:coreProperties>
</file>