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7" r:id="rId3"/>
    <p:sldId id="261" r:id="rId4"/>
    <p:sldId id="262" r:id="rId5"/>
    <p:sldId id="267" r:id="rId6"/>
    <p:sldId id="264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97" autoAdjust="0"/>
    <p:restoredTop sz="94662" autoAdjust="0"/>
  </p:normalViewPr>
  <p:slideViewPr>
    <p:cSldViewPr>
      <p:cViewPr>
        <p:scale>
          <a:sx n="89" d="100"/>
          <a:sy n="89" d="100"/>
        </p:scale>
        <p:origin x="-122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2698614-02DB-4DA3-BAEC-E0C7AACBD7C7}" type="datetimeFigureOut">
              <a:rPr lang="en-US" smtClean="0"/>
              <a:pPr/>
              <a:t>2/10/2022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Jeff%20Wayne%20-%20Eve%20of%20the%20war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1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.wdp"/><Relationship Id="rId3" Type="http://schemas.openxmlformats.org/officeDocument/2006/relationships/image" Target="../media/image15.png"/><Relationship Id="rId7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jpe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1.wdp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5.png"/><Relationship Id="rId7" Type="http://schemas.openxmlformats.org/officeDocument/2006/relationships/image" Target="../media/image3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55880" y="6071651"/>
            <a:ext cx="4915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АКТИВ  ПРИРОДНИХ  НАУКА</a:t>
            </a:r>
            <a:endParaRPr lang="sr-Cyrl-R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3471" y="484909"/>
            <a:ext cx="6758068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ОСНОВНА ШКОЛА </a:t>
            </a:r>
          </a:p>
          <a:p>
            <a:pPr algn="ctr"/>
            <a:r>
              <a:rPr lang="sr-Cyrl-R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„ЖАРКО ЗРЕЊАНИН“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180" y="2632364"/>
            <a:ext cx="60367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СВИ НАШИ УСПЕСИ</a:t>
            </a:r>
          </a:p>
          <a:p>
            <a:pPr algn="ctr"/>
            <a:r>
              <a:rPr lang="sr-Cyrl-R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2020/2021. </a:t>
            </a:r>
            <a:r>
              <a:rPr lang="sr-Cyrl-R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ГОДИНА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2" name="Picture 4" descr="C:\Users\tf190606lv\Desktop\sovice\sova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5249" y="1625492"/>
            <a:ext cx="2334896" cy="19619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5256" y="3232176"/>
            <a:ext cx="4028744" cy="891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tf190606lv\Desktop\sovice\cvetna gran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961334"/>
            <a:ext cx="8395025" cy="2065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Jeff Wayne - Eve of the wa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214282" y="6429396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031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1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f190606lv\Desktop\sovice\3.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780" y="3407277"/>
            <a:ext cx="4247807" cy="3450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9108989" cy="14938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f190606lv\Desktop\sovice\1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45154"/>
            <a:ext cx="2895600" cy="2633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7312" y="516200"/>
            <a:ext cx="2641309" cy="2434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C:\Users\tf190606lv\Desktop\sovice\ГРАНА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1466" y="5678458"/>
            <a:ext cx="6735464" cy="1368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0356" y="3551236"/>
            <a:ext cx="22805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 smtClean="0"/>
              <a:t>   </a:t>
            </a:r>
            <a:r>
              <a:rPr lang="sr-Latn-CS" sz="3200" b="1" dirty="0" smtClean="0"/>
              <a:t> </a:t>
            </a:r>
            <a:r>
              <a:rPr lang="sr-Cyrl-RS" sz="2800" b="1" dirty="0" smtClean="0">
                <a:solidFill>
                  <a:schemeClr val="bg1"/>
                </a:solidFill>
              </a:rPr>
              <a:t>ФИЗИКА</a:t>
            </a:r>
            <a:endParaRPr lang="sr-Cyrl-RS" sz="2800" b="1" dirty="0">
              <a:solidFill>
                <a:schemeClr val="bg1"/>
              </a:solidFill>
            </a:endParaRP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ОПШТИНСКО ТАКМИЧЕЊЕ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072206"/>
            <a:ext cx="2316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А</a:t>
            </a:r>
            <a:r>
              <a:rPr lang="sr-Latn-CS" b="1" dirty="0" smtClean="0"/>
              <a:t>.</a:t>
            </a:r>
            <a:r>
              <a:rPr lang="sr-Cyrl-RS" b="1" dirty="0" smtClean="0"/>
              <a:t>УТЈЕШАНОВИЋ</a:t>
            </a:r>
            <a:endParaRPr lang="en-US" b="1" dirty="0"/>
          </a:p>
        </p:txBody>
      </p:sp>
      <p:pic>
        <p:nvPicPr>
          <p:cNvPr id="1036" name="Picture 12" descr="C:\Users\tf190606lv\Desktop\sovice\1.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1495" y="4055243"/>
            <a:ext cx="2883967" cy="26227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tf190606lv\Desktop\sovice\1.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5184" y="3754851"/>
            <a:ext cx="2638816" cy="2399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14400" y="2718484"/>
            <a:ext cx="2231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/>
              <a:t>МИХАИЛО СРЂЕВИЋ</a:t>
            </a:r>
            <a:r>
              <a:rPr lang="sr-Cyrl-RS" sz="1200" b="1" dirty="0" smtClean="0"/>
              <a:t>8-3</a:t>
            </a:r>
            <a:endParaRPr lang="sr-Cyrl-RS" sz="1200" b="1" dirty="0"/>
          </a:p>
          <a:p>
            <a:pPr algn="ctr"/>
            <a:r>
              <a:rPr lang="sr-Latn-RS" sz="1600" b="1" dirty="0" smtClean="0"/>
              <a:t>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65370" y="2378297"/>
            <a:ext cx="261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/>
              <a:t>ЛЕНА ЈОВАНОВИЋ </a:t>
            </a:r>
            <a:r>
              <a:rPr lang="sr-Cyrl-RS" sz="1200" b="1" dirty="0" smtClean="0"/>
              <a:t>6- 5</a:t>
            </a:r>
            <a:endParaRPr lang="sr-Latn-RS" sz="1200" b="1" dirty="0" smtClean="0"/>
          </a:p>
          <a:p>
            <a:r>
              <a:rPr lang="sr-Latn-RS" sz="1200" b="1" dirty="0" smtClean="0"/>
              <a:t>              </a:t>
            </a:r>
            <a:r>
              <a:rPr lang="en-US" sz="1600" b="1" dirty="0" smtClean="0"/>
              <a:t>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336083" y="6082171"/>
            <a:ext cx="22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/>
              <a:t>Лука Хорват  </a:t>
            </a:r>
            <a:r>
              <a:rPr lang="sr-Cyrl-RS" sz="1100" b="1" dirty="0" smtClean="0"/>
              <a:t>6-3</a:t>
            </a:r>
            <a:endParaRPr lang="sr-Cyrl-RS" sz="1100" b="1" dirty="0"/>
          </a:p>
          <a:p>
            <a:pPr algn="ctr"/>
            <a:r>
              <a:rPr lang="sr-Latn-RS" sz="1600" b="1" dirty="0"/>
              <a:t>III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913679" y="5569854"/>
            <a:ext cx="2594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АЛЕКСАНДАР </a:t>
            </a:r>
          </a:p>
          <a:p>
            <a:r>
              <a:rPr lang="sr-Cyrl-RS" sz="1600" b="1" dirty="0"/>
              <a:t>ВИДАКОВИЋ </a:t>
            </a:r>
            <a:r>
              <a:rPr lang="sr-Cyrl-RS" sz="1100" b="1" dirty="0" smtClean="0"/>
              <a:t>7-</a:t>
            </a:r>
            <a:r>
              <a:rPr lang="sr-Latn-RS" sz="1100" b="1" dirty="0" smtClean="0"/>
              <a:t>4</a:t>
            </a:r>
            <a:endParaRPr lang="en-US" sz="11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100327" y="5660047"/>
            <a:ext cx="110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/>
              <a:t>-</a:t>
            </a:r>
            <a:endParaRPr lang="en-US" sz="1200" b="1" dirty="0"/>
          </a:p>
        </p:txBody>
      </p:sp>
      <p:pic>
        <p:nvPicPr>
          <p:cNvPr id="2" name="y2mate.com - Химна ОШ Жарко Зрењанин, Нови Сад_VYcnuLF1px0_144p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4552950" y="3414713"/>
            <a:ext cx="38100" cy="28575"/>
          </a:xfrm>
          <a:prstGeom prst="rect">
            <a:avLst/>
          </a:prstGeom>
        </p:spPr>
      </p:pic>
      <p:pic>
        <p:nvPicPr>
          <p:cNvPr id="21" name="Picture 13" descr="C:\Users\tf190606lv\Desktop\sovice\1.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74" y="357166"/>
            <a:ext cx="2638816" cy="2399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643702" y="2214554"/>
            <a:ext cx="2686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/>
              <a:t>Арсен Пантић  </a:t>
            </a:r>
            <a:r>
              <a:rPr lang="sr-Cyrl-RS" sz="1200" b="1" dirty="0" smtClean="0"/>
              <a:t>6-2</a:t>
            </a:r>
            <a:endParaRPr lang="sr-Latn-RS" sz="1200" b="1" dirty="0" smtClean="0"/>
          </a:p>
          <a:p>
            <a:r>
              <a:rPr lang="sr-Latn-RS" sz="1200" b="1" dirty="0"/>
              <a:t> </a:t>
            </a:r>
            <a:r>
              <a:rPr lang="sr-Latn-RS" sz="1200" b="1" dirty="0" smtClean="0"/>
              <a:t>          </a:t>
            </a:r>
            <a:r>
              <a:rPr lang="sr-Latn-RS" sz="1600" b="1" dirty="0" smtClean="0"/>
              <a:t>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</p:spTree>
    <p:extLst>
      <p:ext uri="{BB962C8B-B14F-4D97-AF65-F5344CB8AC3E}">
        <p14:creationId xmlns="" xmlns:p14="http://schemas.microsoft.com/office/powerpoint/2010/main" val="29113044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54717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96109"/>
            <a:ext cx="4381777" cy="356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000768"/>
            <a:ext cx="1935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 smtClean="0"/>
              <a:t>А</a:t>
            </a:r>
            <a:r>
              <a:rPr lang="sr-Latn-CS" b="1" dirty="0" smtClean="0"/>
              <a:t>. </a:t>
            </a:r>
            <a:r>
              <a:rPr lang="sr-Cyrl-RS" b="1" dirty="0" smtClean="0"/>
              <a:t>УТЈЕШАНОВИЋ</a:t>
            </a:r>
            <a:endParaRPr lang="sr-Cyrl-R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13474" y="3462898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b="1" dirty="0">
                <a:solidFill>
                  <a:schemeClr val="bg1"/>
                </a:solidFill>
              </a:rPr>
              <a:t>ФИЗИКА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3474" y="3945615"/>
            <a:ext cx="18191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2200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sr-Cyrl-RS" sz="2200" b="1" dirty="0">
                <a:solidFill>
                  <a:schemeClr val="bg1"/>
                </a:solidFill>
              </a:rPr>
              <a:t>ТАКМИЧЕЊЕ</a:t>
            </a:r>
          </a:p>
        </p:txBody>
      </p:sp>
      <p:pic>
        <p:nvPicPr>
          <p:cNvPr id="5123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207" y="4838830"/>
            <a:ext cx="6565220" cy="1453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00174"/>
            <a:ext cx="9143999" cy="19915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2517" y="311779"/>
            <a:ext cx="2645103" cy="2437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tf190606lv\Desktop\sovice\1.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946" y="541815"/>
            <a:ext cx="2898925" cy="2636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tf190606lv\Desktop\sovice\1.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4957" y="3581398"/>
            <a:ext cx="2673818" cy="24316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tf190606lv\Desktop\sovice\1.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6425" y="3060307"/>
            <a:ext cx="2793069" cy="25400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00100" y="2597546"/>
            <a:ext cx="2928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МИХАИЛО </a:t>
            </a:r>
            <a:r>
              <a:rPr lang="ru-RU" sz="1600" b="1" dirty="0"/>
              <a:t>СРЂЕВИЋ </a:t>
            </a:r>
            <a:r>
              <a:rPr lang="sr-Latn-RS" sz="1200" b="1" dirty="0" smtClean="0"/>
              <a:t>8</a:t>
            </a:r>
            <a:r>
              <a:rPr lang="ru-RU" sz="1200" b="1" dirty="0" smtClean="0"/>
              <a:t>-3</a:t>
            </a:r>
            <a:endParaRPr lang="sr-Latn-RS" sz="1200" b="1" dirty="0" smtClean="0"/>
          </a:p>
          <a:p>
            <a:r>
              <a:rPr lang="sr-Latn-RS" sz="1200" b="1" dirty="0"/>
              <a:t> </a:t>
            </a:r>
            <a:r>
              <a:rPr lang="sr-Latn-RS" sz="1200" b="1" dirty="0" smtClean="0"/>
              <a:t>              </a:t>
            </a:r>
            <a:r>
              <a:rPr lang="ru-RU" sz="1600" b="1" dirty="0" smtClean="0"/>
              <a:t>I</a:t>
            </a:r>
            <a:r>
              <a:rPr lang="sr-Latn-RS" sz="1600" b="1" dirty="0" smtClean="0"/>
              <a:t>I</a:t>
            </a:r>
            <a:r>
              <a:rPr lang="ru-RU" sz="1600" b="1" dirty="0" smtClean="0"/>
              <a:t> </a:t>
            </a:r>
            <a:r>
              <a:rPr lang="ru-RU" sz="1600" b="1" dirty="0"/>
              <a:t>МЕСТО</a:t>
            </a:r>
          </a:p>
        </p:txBody>
      </p:sp>
      <p:sp>
        <p:nvSpPr>
          <p:cNvPr id="9" name="Rectangle 8"/>
          <p:cNvSpPr/>
          <p:nvPr/>
        </p:nvSpPr>
        <p:spPr>
          <a:xfrm>
            <a:off x="4142145" y="2183144"/>
            <a:ext cx="23594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ЛЕНА ЈОВАНОВИЋ </a:t>
            </a:r>
            <a:r>
              <a:rPr lang="ru-RU" sz="1200" b="1" dirty="0" smtClean="0"/>
              <a:t>6-5</a:t>
            </a:r>
            <a:endParaRPr lang="sr-Latn-RS" sz="1200" b="1" dirty="0" smtClean="0"/>
          </a:p>
          <a:p>
            <a:r>
              <a:rPr lang="sr-Latn-RS" sz="1200" b="1" dirty="0"/>
              <a:t> </a:t>
            </a:r>
            <a:r>
              <a:rPr lang="sr-Latn-RS" sz="1200" b="1" dirty="0" smtClean="0"/>
              <a:t>             </a:t>
            </a:r>
            <a:r>
              <a:rPr lang="en-US" sz="1600" b="1" dirty="0" smtClean="0"/>
              <a:t>I</a:t>
            </a:r>
            <a:r>
              <a:rPr lang="ru-RU" sz="1600" b="1" dirty="0"/>
              <a:t>I МЕСТО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1073" y="5000636"/>
            <a:ext cx="2292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АРСЕН ПАНТИЋ </a:t>
            </a:r>
            <a:r>
              <a:rPr lang="ru-RU" sz="1100" b="1" dirty="0" smtClean="0"/>
              <a:t>6-2</a:t>
            </a:r>
            <a:endParaRPr lang="ru-RU" sz="1100" b="1" dirty="0"/>
          </a:p>
          <a:p>
            <a:pPr algn="ctr"/>
            <a:r>
              <a:rPr lang="ru-RU" sz="1600" b="1" dirty="0"/>
              <a:t>I</a:t>
            </a:r>
            <a:r>
              <a:rPr lang="en-US" sz="1600" b="1" dirty="0" smtClean="0"/>
              <a:t>I</a:t>
            </a:r>
            <a:r>
              <a:rPr lang="ru-RU" sz="1600" b="1" dirty="0" smtClean="0"/>
              <a:t> </a:t>
            </a:r>
            <a:r>
              <a:rPr lang="ru-RU" sz="1600" b="1" dirty="0"/>
              <a:t>МЕСТО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94748" y="5461108"/>
            <a:ext cx="259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ЛУКА</a:t>
            </a:r>
            <a:r>
              <a:rPr lang="sr-Latn-RS" sz="1600" b="1" dirty="0" smtClean="0"/>
              <a:t> </a:t>
            </a:r>
            <a:r>
              <a:rPr lang="sr-Cyrl-RS" sz="1600" b="1" dirty="0" smtClean="0"/>
              <a:t>       </a:t>
            </a:r>
            <a:r>
              <a:rPr lang="sr-Latn-RS" sz="1600" b="1" dirty="0" smtClean="0"/>
              <a:t> </a:t>
            </a:r>
            <a:r>
              <a:rPr lang="sr-Latn-RS" sz="1600" b="1" dirty="0"/>
              <a:t>III </a:t>
            </a:r>
            <a:r>
              <a:rPr lang="sr-Cyrl-RS" sz="1600" b="1" dirty="0"/>
              <a:t>МЕСТО</a:t>
            </a:r>
          </a:p>
          <a:p>
            <a:r>
              <a:rPr lang="ru-RU" sz="1600" b="1" dirty="0" smtClean="0"/>
              <a:t>ХОРВАТ  </a:t>
            </a:r>
            <a:r>
              <a:rPr lang="ru-RU" sz="1200" b="1" dirty="0" smtClean="0"/>
              <a:t>6-3</a:t>
            </a:r>
            <a:endParaRPr lang="ru-RU" sz="1200" b="1" dirty="0"/>
          </a:p>
          <a:p>
            <a:endParaRPr lang="sr-Latn-RS" sz="1600" b="1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60307"/>
            <a:ext cx="1920936" cy="138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30" y="2584024"/>
            <a:ext cx="1285884" cy="93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15206" y="5643578"/>
            <a:ext cx="1214446" cy="461665"/>
          </a:xfrm>
          <a:prstGeom prst="rect">
            <a:avLst/>
          </a:prstGeom>
          <a:blipFill>
            <a:blip r:embed="rId11">
              <a:extLst>
                <a:ext uri="{BEBA8EAE-BF5A-486C-A8C5-ECC9F3942E4B}">
                  <a14:imgProps xmlns="" xmlns:a14="http://schemas.microsoft.com/office/drawing/2010/main">
                    <a14:imgLayer r:embed="rId1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  <p:txBody>
          <a:bodyPr wrap="square" rtlCol="0">
            <a:spAutoFit/>
          </a:bodyPr>
          <a:lstStyle/>
          <a:p>
            <a:r>
              <a:rPr lang="sr-Cyrl-RS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ПЛАСМАН НА РЕПУБЛИЧК</a:t>
            </a:r>
            <a:r>
              <a:rPr lang="sr-Cyrl-RS" sz="10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О</a:t>
            </a:r>
            <a:endParaRPr lang="en-US" sz="1000" b="1" dirty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50800" dist="50800" dir="5400000" algn="ctr" rotWithShape="0">
                  <a:srgbClr val="FFFF00"/>
                </a:outerShdw>
              </a:effectLst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-142900"/>
            <a:ext cx="1214446" cy="87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786314" y="2786058"/>
            <a:ext cx="1110984" cy="461665"/>
          </a:xfrm>
          <a:prstGeom prst="rect">
            <a:avLst/>
          </a:prstGeom>
          <a:blipFill>
            <a:blip r:embed="rId11">
              <a:extLst>
                <a:ext uri="{BEBA8EAE-BF5A-486C-A8C5-ECC9F3942E4B}">
                  <a14:imgProps xmlns="" xmlns:a14="http://schemas.microsoft.com/office/drawing/2010/main">
                    <a14:imgLayer r:embed="rId1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  <p:txBody>
          <a:bodyPr wrap="square" rtlCol="0">
            <a:spAutoFit/>
          </a:bodyPr>
          <a:lstStyle/>
          <a:p>
            <a:r>
              <a:rPr lang="sr-Cyrl-RS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ПЛАСМАН НА РЕПУБЛИЧКО</a:t>
            </a:r>
            <a:endParaRPr lang="en-US" sz="1200" b="1" dirty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50800" dist="50800" dir="5400000" algn="ctr" rotWithShape="0">
                  <a:srgbClr val="FFFF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89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2921406"/>
            <a:ext cx="5097896" cy="403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38202" y="3222571"/>
            <a:ext cx="2514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 smtClean="0">
                <a:solidFill>
                  <a:srgbClr val="FFFFFF"/>
                </a:solidFill>
              </a:rPr>
              <a:t>   ХЕМИЈА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1650" y="3659274"/>
            <a:ext cx="22721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b="1" dirty="0" smtClean="0">
                <a:solidFill>
                  <a:srgbClr val="FFFFFF"/>
                </a:solidFill>
              </a:rPr>
              <a:t>ОПШТИНСКО ТАКМИЧЕЊЕ</a:t>
            </a:r>
            <a:endParaRPr lang="en-US" sz="2200" b="1" dirty="0">
              <a:solidFill>
                <a:srgbClr val="FFFFFF"/>
              </a:solidFill>
            </a:endParaRPr>
          </a:p>
        </p:txBody>
      </p:sp>
      <p:pic>
        <p:nvPicPr>
          <p:cNvPr id="3075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1649353"/>
            <a:ext cx="9104270" cy="1538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grana cvetna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5778" y="4419569"/>
            <a:ext cx="6656821" cy="2438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tf190606lv\Desktop\sovice\1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4037116"/>
            <a:ext cx="2376414" cy="21611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2.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3541" y="864390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8058" y="586092"/>
            <a:ext cx="2257081" cy="1920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14943" y="5647865"/>
            <a:ext cx="25224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УРОШ ЈАКОВЉЕВИЋ</a:t>
            </a: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  </a:t>
            </a:r>
            <a:r>
              <a:rPr lang="sr-Cyrl-RS" sz="1100" b="1" dirty="0" smtClean="0">
                <a:solidFill>
                  <a:srgbClr val="2F2B20"/>
                </a:solidFill>
              </a:rPr>
              <a:t>7-5</a:t>
            </a:r>
            <a:r>
              <a:rPr lang="sr-Cyrl-RS" sz="1400" b="1" dirty="0" smtClean="0">
                <a:solidFill>
                  <a:srgbClr val="2F2B20"/>
                </a:solidFill>
              </a:rPr>
              <a:t>     </a:t>
            </a:r>
            <a:r>
              <a:rPr lang="en-US" sz="1600" b="1" dirty="0" smtClean="0">
                <a:solidFill>
                  <a:srgbClr val="2F2B20"/>
                </a:solidFill>
              </a:rPr>
              <a:t>II </a:t>
            </a:r>
            <a:r>
              <a:rPr lang="sr-Cyrl-RS" sz="1600" b="1" dirty="0">
                <a:solidFill>
                  <a:srgbClr val="2F2B20"/>
                </a:solidFill>
              </a:rPr>
              <a:t>МЕСТО</a:t>
            </a:r>
          </a:p>
          <a:p>
            <a:endParaRPr lang="en-US" sz="1400" b="1" dirty="0">
              <a:solidFill>
                <a:srgbClr val="2F2B2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09" y="76200"/>
            <a:ext cx="2303613" cy="209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971800"/>
            <a:ext cx="10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1650" y="2336631"/>
            <a:ext cx="1910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ТИЈАНА РАЦКОВ </a:t>
            </a:r>
          </a:p>
          <a:p>
            <a:r>
              <a:rPr lang="sr-Cyrl-RS" sz="1200" b="1" dirty="0" smtClean="0">
                <a:solidFill>
                  <a:srgbClr val="2F2B20"/>
                </a:solidFill>
              </a:rPr>
              <a:t>7-5</a:t>
            </a:r>
            <a:r>
              <a:rPr lang="sr-Cyrl-RS" sz="1600" b="1" dirty="0" smtClean="0">
                <a:solidFill>
                  <a:srgbClr val="2F2B20"/>
                </a:solidFill>
              </a:rPr>
              <a:t>      </a:t>
            </a:r>
            <a:r>
              <a:rPr lang="en-US" sz="1600" b="1" dirty="0" smtClean="0">
                <a:solidFill>
                  <a:srgbClr val="2F2B20"/>
                </a:solidFill>
              </a:rPr>
              <a:t>I</a:t>
            </a:r>
            <a:r>
              <a:rPr lang="sr-Latn-CS" sz="1600" b="1" dirty="0" smtClean="0">
                <a:solidFill>
                  <a:srgbClr val="2F2B20"/>
                </a:solidFill>
              </a:rPr>
              <a:t>I</a:t>
            </a:r>
            <a:r>
              <a:rPr lang="en-US" sz="1600" b="1" dirty="0" smtClean="0">
                <a:solidFill>
                  <a:srgbClr val="2F2B20"/>
                </a:solidFill>
              </a:rPr>
              <a:t>I </a:t>
            </a:r>
            <a:r>
              <a:rPr lang="sr-Cyrl-RS" sz="1600" b="1" dirty="0">
                <a:solidFill>
                  <a:srgbClr val="2F2B20"/>
                </a:solidFill>
              </a:rPr>
              <a:t>МЕСТО</a:t>
            </a:r>
            <a:endParaRPr lang="en-US" sz="1600" b="1" dirty="0">
              <a:solidFill>
                <a:srgbClr val="2F2B2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0303" y="1960112"/>
            <a:ext cx="2081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ЛЕНКА ВУКСАНОВИЋ</a:t>
            </a: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      </a:t>
            </a:r>
            <a:r>
              <a:rPr lang="en-US" sz="1600" b="1" dirty="0" smtClean="0">
                <a:solidFill>
                  <a:srgbClr val="2F2B20"/>
                </a:solidFill>
              </a:rPr>
              <a:t>II</a:t>
            </a:r>
            <a:r>
              <a:rPr lang="sr-Latn-CS" sz="1600" b="1" dirty="0" smtClean="0">
                <a:solidFill>
                  <a:srgbClr val="2F2B20"/>
                </a:solidFill>
              </a:rPr>
              <a:t>I</a:t>
            </a:r>
            <a:r>
              <a:rPr lang="en-US" sz="1600" b="1" dirty="0" smtClean="0">
                <a:solidFill>
                  <a:srgbClr val="2F2B20"/>
                </a:solidFill>
              </a:rPr>
              <a:t> </a:t>
            </a:r>
            <a:r>
              <a:rPr lang="sr-Cyrl-RS" sz="1600" b="1" dirty="0" smtClean="0">
                <a:solidFill>
                  <a:srgbClr val="2F2B20"/>
                </a:solidFill>
              </a:rPr>
              <a:t>МЕСТО  </a:t>
            </a:r>
            <a:r>
              <a:rPr lang="sr-Cyrl-RS" sz="1200" b="1" dirty="0" smtClean="0">
                <a:solidFill>
                  <a:srgbClr val="2F2B20"/>
                </a:solidFill>
              </a:rPr>
              <a:t>7-2</a:t>
            </a:r>
            <a:endParaRPr lang="en-US" sz="1200" b="1" dirty="0">
              <a:solidFill>
                <a:srgbClr val="2F2B2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9321" y="1673628"/>
            <a:ext cx="181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СЕРГЕЈ ПЕВАЧ </a:t>
            </a:r>
            <a:r>
              <a:rPr lang="sr-Cyrl-RS" sz="1200" b="1" dirty="0" smtClean="0">
                <a:solidFill>
                  <a:srgbClr val="2F2B20"/>
                </a:solidFill>
              </a:rPr>
              <a:t>8-3       </a:t>
            </a:r>
            <a:r>
              <a:rPr lang="sr-Latn-RS" sz="1600" b="1" dirty="0" smtClean="0">
                <a:solidFill>
                  <a:srgbClr val="2F2B20"/>
                </a:solidFill>
              </a:rPr>
              <a:t>I </a:t>
            </a:r>
            <a:r>
              <a:rPr lang="sr-Cyrl-RS" sz="1600" b="1" dirty="0" smtClean="0">
                <a:solidFill>
                  <a:srgbClr val="2F2B20"/>
                </a:solidFill>
              </a:rPr>
              <a:t>МЕСТО</a:t>
            </a:r>
            <a:endParaRPr lang="en-US" sz="1600" b="1" dirty="0">
              <a:solidFill>
                <a:srgbClr val="2F2B2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072206"/>
            <a:ext cx="1983556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Данијела</a:t>
            </a:r>
            <a:r>
              <a:rPr lang="sr-Latn-CS" b="1" dirty="0" smtClean="0">
                <a:solidFill>
                  <a:srgbClr val="2F2B20"/>
                </a:solidFill>
              </a:rPr>
              <a:t> </a:t>
            </a:r>
            <a:r>
              <a:rPr lang="sr-Cyrl-RS" b="1" dirty="0" smtClean="0">
                <a:solidFill>
                  <a:srgbClr val="2F2B20"/>
                </a:solidFill>
              </a:rPr>
              <a:t>Салатић</a:t>
            </a:r>
          </a:p>
          <a:p>
            <a:endParaRPr lang="sr-Cyrl-RS" sz="1400" b="1" dirty="0" smtClean="0">
              <a:solidFill>
                <a:srgbClr val="2F2B20"/>
              </a:solidFill>
            </a:endParaRPr>
          </a:p>
          <a:p>
            <a:endParaRPr lang="sr-Cyrl-RS" b="1" dirty="0" smtClean="0">
              <a:solidFill>
                <a:srgbClr val="2F2B20"/>
              </a:solidFill>
            </a:endParaRPr>
          </a:p>
          <a:p>
            <a:endParaRPr lang="sr-Cyrl-RS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15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2921406"/>
            <a:ext cx="5097896" cy="403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38202" y="3222571"/>
            <a:ext cx="2514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 smtClean="0">
                <a:solidFill>
                  <a:srgbClr val="FFFFFF"/>
                </a:solidFill>
              </a:rPr>
              <a:t>   ХЕМИЈА</a:t>
            </a: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1650" y="3659274"/>
            <a:ext cx="22721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b="1" dirty="0" smtClean="0">
                <a:solidFill>
                  <a:srgbClr val="FFFFFF"/>
                </a:solidFill>
              </a:rPr>
              <a:t>ОКРУЖНО ТАКМИЧЕЊЕ</a:t>
            </a:r>
            <a:endParaRPr lang="en-US" sz="2200" b="1" dirty="0">
              <a:solidFill>
                <a:srgbClr val="FFFFFF"/>
              </a:solidFill>
            </a:endParaRPr>
          </a:p>
        </p:txBody>
      </p:sp>
      <p:pic>
        <p:nvPicPr>
          <p:cNvPr id="3075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1649353"/>
            <a:ext cx="9104270" cy="1538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grana cvetna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050" y="4419569"/>
            <a:ext cx="6656821" cy="2438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tf190606lv\Desktop\sovice\1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4037116"/>
            <a:ext cx="2376414" cy="21611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2.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3541" y="864390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8058" y="586092"/>
            <a:ext cx="2257081" cy="1920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14943" y="5647865"/>
            <a:ext cx="25224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УРОШ ЈАКОВЉЕВИЋ</a:t>
            </a: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  </a:t>
            </a:r>
            <a:r>
              <a:rPr lang="sr-Cyrl-RS" sz="1100" b="1" dirty="0" smtClean="0">
                <a:solidFill>
                  <a:srgbClr val="2F2B20"/>
                </a:solidFill>
              </a:rPr>
              <a:t>7-5</a:t>
            </a:r>
            <a:r>
              <a:rPr lang="sr-Cyrl-RS" sz="1400" b="1" dirty="0" smtClean="0">
                <a:solidFill>
                  <a:srgbClr val="2F2B20"/>
                </a:solidFill>
              </a:rPr>
              <a:t>     </a:t>
            </a:r>
            <a:r>
              <a:rPr lang="en-US" sz="1600" b="1" dirty="0" smtClean="0">
                <a:solidFill>
                  <a:srgbClr val="2F2B20"/>
                </a:solidFill>
              </a:rPr>
              <a:t>I </a:t>
            </a:r>
            <a:r>
              <a:rPr lang="sr-Cyrl-RS" sz="1600" b="1" dirty="0">
                <a:solidFill>
                  <a:srgbClr val="2F2B20"/>
                </a:solidFill>
              </a:rPr>
              <a:t>МЕСТО</a:t>
            </a:r>
          </a:p>
          <a:p>
            <a:endParaRPr lang="en-US" sz="1400" b="1" dirty="0">
              <a:solidFill>
                <a:srgbClr val="2F2B2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09" y="76200"/>
            <a:ext cx="2303613" cy="209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971800"/>
            <a:ext cx="10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1650" y="2336631"/>
            <a:ext cx="1910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ТИЈАНА РАЦКОВ </a:t>
            </a:r>
          </a:p>
          <a:p>
            <a:r>
              <a:rPr lang="sr-Cyrl-RS" sz="1200" b="1" dirty="0" smtClean="0">
                <a:solidFill>
                  <a:srgbClr val="2F2B20"/>
                </a:solidFill>
              </a:rPr>
              <a:t>                   7-5</a:t>
            </a:r>
            <a:r>
              <a:rPr lang="sr-Cyrl-RS" sz="1600" b="1" dirty="0" smtClean="0">
                <a:solidFill>
                  <a:srgbClr val="2F2B20"/>
                </a:solidFill>
              </a:rPr>
              <a:t>      </a:t>
            </a:r>
            <a:endParaRPr lang="en-US" sz="1600" b="1" dirty="0">
              <a:solidFill>
                <a:srgbClr val="2F2B2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0303" y="1960112"/>
            <a:ext cx="2081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ЛЕНКА ВУКСАНОВИЋ</a:t>
            </a: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                  </a:t>
            </a:r>
            <a:r>
              <a:rPr lang="sr-Cyrl-RS" sz="1200" b="1" dirty="0" smtClean="0">
                <a:solidFill>
                  <a:srgbClr val="2F2B20"/>
                </a:solidFill>
              </a:rPr>
              <a:t>7-2</a:t>
            </a:r>
            <a:endParaRPr lang="en-US" sz="1200" b="1" dirty="0">
              <a:solidFill>
                <a:srgbClr val="2F2B2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9321" y="1673628"/>
            <a:ext cx="181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СЕРГЕЈ ПЕВАЧ </a:t>
            </a:r>
            <a:r>
              <a:rPr lang="sr-Cyrl-RS" sz="1200" b="1" dirty="0" smtClean="0">
                <a:solidFill>
                  <a:srgbClr val="2F2B20"/>
                </a:solidFill>
              </a:rPr>
              <a:t>8-3       </a:t>
            </a:r>
            <a:r>
              <a:rPr lang="sr-Latn-RS" sz="1600" b="1" dirty="0" smtClean="0">
                <a:solidFill>
                  <a:srgbClr val="2F2B20"/>
                </a:solidFill>
              </a:rPr>
              <a:t>II </a:t>
            </a:r>
            <a:r>
              <a:rPr lang="sr-Cyrl-RS" sz="1600" b="1" dirty="0" smtClean="0">
                <a:solidFill>
                  <a:srgbClr val="2F2B20"/>
                </a:solidFill>
              </a:rPr>
              <a:t>МЕСТО</a:t>
            </a:r>
            <a:endParaRPr lang="en-US" sz="1600" b="1" dirty="0">
              <a:solidFill>
                <a:srgbClr val="2F2B2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072206"/>
            <a:ext cx="1983556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Данијела</a:t>
            </a:r>
            <a:r>
              <a:rPr lang="sr-Latn-CS" b="1" dirty="0" smtClean="0">
                <a:solidFill>
                  <a:srgbClr val="2F2B20"/>
                </a:solidFill>
              </a:rPr>
              <a:t> </a:t>
            </a:r>
            <a:r>
              <a:rPr lang="sr-Cyrl-RS" b="1" dirty="0" smtClean="0">
                <a:solidFill>
                  <a:srgbClr val="2F2B20"/>
                </a:solidFill>
              </a:rPr>
              <a:t>Салатић</a:t>
            </a:r>
          </a:p>
          <a:p>
            <a:endParaRPr lang="sr-Cyrl-RS" sz="1400" b="1" dirty="0" smtClean="0">
              <a:solidFill>
                <a:srgbClr val="2F2B20"/>
              </a:solidFill>
            </a:endParaRPr>
          </a:p>
          <a:p>
            <a:endParaRPr lang="sr-Cyrl-RS" b="1" dirty="0" smtClean="0">
              <a:solidFill>
                <a:srgbClr val="2F2B20"/>
              </a:solidFill>
            </a:endParaRPr>
          </a:p>
          <a:p>
            <a:endParaRPr lang="sr-Cyrl-RS" b="1" dirty="0">
              <a:solidFill>
                <a:srgbClr val="2F2B20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3286124"/>
            <a:ext cx="1500198" cy="108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8" y="-253776"/>
            <a:ext cx="1357322" cy="982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500694" y="6215082"/>
            <a:ext cx="1110984" cy="461665"/>
          </a:xfrm>
          <a:prstGeom prst="rect">
            <a:avLst/>
          </a:prstGeom>
          <a:blipFill>
            <a:blip r:embed="rId9">
              <a:extLst>
                <a:ext uri="{BEBA8EAE-BF5A-486C-A8C5-ECC9F3942E4B}">
                  <a14:imgProps xmlns="" xmlns:a14="http://schemas.microsoft.com/office/drawing/2010/main">
                    <a14:imgLayer r:embed="rId1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  <p:txBody>
          <a:bodyPr wrap="square" rtlCol="0">
            <a:spAutoFit/>
          </a:bodyPr>
          <a:lstStyle/>
          <a:p>
            <a:r>
              <a:rPr lang="sr-Cyrl-RS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ПЛАСМАН НА РЕПУБЛИЧКО</a:t>
            </a:r>
            <a:endParaRPr lang="en-US" sz="1200" b="1" dirty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50800" dist="50800" dir="5400000" algn="ctr" rotWithShape="0">
                  <a:srgbClr val="FFFF00"/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58082" y="2214554"/>
            <a:ext cx="1110984" cy="461665"/>
          </a:xfrm>
          <a:prstGeom prst="rect">
            <a:avLst/>
          </a:prstGeom>
          <a:blipFill>
            <a:blip r:embed="rId9">
              <a:extLst>
                <a:ext uri="{BEBA8EAE-BF5A-486C-A8C5-ECC9F3942E4B}">
                  <a14:imgProps xmlns="" xmlns:a14="http://schemas.microsoft.com/office/drawing/2010/main">
                    <a14:imgLayer r:embed="rId1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  <p:txBody>
          <a:bodyPr wrap="square" rtlCol="0">
            <a:spAutoFit/>
          </a:bodyPr>
          <a:lstStyle/>
          <a:p>
            <a:r>
              <a:rPr lang="sr-Cyrl-RS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ПЛАСМАН НА РЕПУБЛИЧКО</a:t>
            </a:r>
            <a:endParaRPr lang="en-US" sz="1200" b="1" dirty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50800" dist="50800" dir="5400000" algn="ctr" rotWithShape="0">
                  <a:srgbClr val="FFFF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15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2921406"/>
            <a:ext cx="5097896" cy="403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6634" y="3030627"/>
            <a:ext cx="21126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000" b="1" dirty="0" smtClean="0">
                <a:solidFill>
                  <a:srgbClr val="FFFFFF"/>
                </a:solidFill>
              </a:rPr>
              <a:t>Дан природних наука</a:t>
            </a:r>
            <a:endParaRPr lang="en-US" sz="3000" b="1" dirty="0">
              <a:solidFill>
                <a:srgbClr val="FFFFFF"/>
              </a:solidFill>
            </a:endParaRPr>
          </a:p>
        </p:txBody>
      </p:sp>
      <p:pic>
        <p:nvPicPr>
          <p:cNvPr id="3075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30" y="1643050"/>
            <a:ext cx="9104270" cy="1538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grana cvetna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5778" y="4419569"/>
            <a:ext cx="6656821" cy="2438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868106"/>
            <a:ext cx="2369925" cy="21840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857232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571480"/>
            <a:ext cx="2084388" cy="1920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158" y="3643314"/>
            <a:ext cx="2244842" cy="20687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971800"/>
            <a:ext cx="10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576819"/>
            <a:ext cx="2019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Ивана Петровић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86050" y="2428868"/>
            <a:ext cx="1910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Ивана Ракита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29190" y="2071678"/>
            <a:ext cx="2081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Данијела Салатић</a:t>
            </a:r>
            <a:endParaRPr lang="en-US" sz="1200" b="1" dirty="0">
              <a:solidFill>
                <a:srgbClr val="2F2B2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5875097"/>
            <a:ext cx="17361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r-Cyrl-RS" b="1" dirty="0" smtClean="0">
              <a:solidFill>
                <a:srgbClr val="2F2B20"/>
              </a:solidFill>
            </a:endParaRPr>
          </a:p>
          <a:p>
            <a:r>
              <a:rPr lang="sr-Cyrl-RS" b="1" dirty="0" smtClean="0">
                <a:solidFill>
                  <a:srgbClr val="2F2B20"/>
                </a:solidFill>
              </a:rPr>
              <a:t>А. Утјешановић</a:t>
            </a:r>
            <a:endParaRPr lang="sr-Cyrl-RS" b="1" dirty="0">
              <a:solidFill>
                <a:srgbClr val="2F2B2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97" y="2641322"/>
            <a:ext cx="2007323" cy="139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7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4357694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286380" y="5715016"/>
            <a:ext cx="247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1600" b="1" dirty="0">
              <a:solidFill>
                <a:srgbClr val="2F2B20"/>
              </a:solidFill>
            </a:endParaRP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Драгана Бечелић</a:t>
            </a:r>
            <a:endParaRPr lang="en-US" sz="1600" b="1" dirty="0">
              <a:solidFill>
                <a:srgbClr val="2F2B20"/>
              </a:solidFill>
            </a:endParaRPr>
          </a:p>
        </p:txBody>
      </p:sp>
      <p:pic>
        <p:nvPicPr>
          <p:cNvPr id="25" name="Picture 9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158" y="142852"/>
            <a:ext cx="2244842" cy="20687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143768" y="1643050"/>
            <a:ext cx="180344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Милица</a:t>
            </a:r>
          </a:p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Петковић</a:t>
            </a:r>
            <a:endParaRPr lang="sr-Cyrl-RS" sz="1600" b="1" dirty="0">
              <a:solidFill>
                <a:srgbClr val="2F2B20"/>
              </a:solidFill>
            </a:endParaRPr>
          </a:p>
          <a:p>
            <a:r>
              <a:rPr lang="sr-Cyrl-RS" sz="1100" b="1" dirty="0" smtClean="0">
                <a:solidFill>
                  <a:srgbClr val="2F2B20"/>
                </a:solidFill>
              </a:rPr>
              <a:t>  </a:t>
            </a:r>
            <a:endParaRPr lang="en-US" sz="1100" b="1" dirty="0">
              <a:solidFill>
                <a:srgbClr val="2F2B2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43768" y="5000636"/>
            <a:ext cx="247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1600" b="1" dirty="0">
              <a:solidFill>
                <a:srgbClr val="2F2B20"/>
              </a:solidFill>
            </a:endParaRP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  Кристина Којић</a:t>
            </a:r>
            <a:endParaRPr lang="en-US" sz="16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721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2921406"/>
            <a:ext cx="5097896" cy="403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88069" y="3156466"/>
            <a:ext cx="21126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000" b="1" dirty="0" smtClean="0">
                <a:solidFill>
                  <a:srgbClr val="FFFFFF"/>
                </a:solidFill>
              </a:rPr>
              <a:t>Е - часопис</a:t>
            </a:r>
          </a:p>
          <a:p>
            <a:pPr algn="ctr"/>
            <a:r>
              <a:rPr lang="sr-Cyrl-RS" sz="3600" b="1" dirty="0" smtClean="0">
                <a:solidFill>
                  <a:srgbClr val="FFFFFF"/>
                </a:solidFill>
              </a:rPr>
              <a:t>ФОКУС</a:t>
            </a:r>
            <a:endParaRPr lang="en-US" sz="3600" b="1" dirty="0">
              <a:solidFill>
                <a:srgbClr val="FFFFFF"/>
              </a:solidFill>
            </a:endParaRPr>
          </a:p>
        </p:txBody>
      </p:sp>
      <p:pic>
        <p:nvPicPr>
          <p:cNvPr id="3075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649353"/>
            <a:ext cx="9104270" cy="1538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grana cvetna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5778" y="4419569"/>
            <a:ext cx="6656821" cy="2438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868106"/>
            <a:ext cx="2369925" cy="21840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3541" y="864390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8059" y="586092"/>
            <a:ext cx="2084388" cy="1920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971800"/>
            <a:ext cx="10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272" y="2462275"/>
            <a:ext cx="2019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Јана Степанов </a:t>
            </a:r>
          </a:p>
          <a:p>
            <a:pPr algn="ctr"/>
            <a:r>
              <a:rPr lang="sr-Cyrl-RS" b="1" dirty="0" smtClean="0">
                <a:solidFill>
                  <a:srgbClr val="2F2B20"/>
                </a:solidFill>
              </a:rPr>
              <a:t>8/2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41650" y="2330887"/>
            <a:ext cx="1910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Емилија Каћански 8/5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40625" y="1928803"/>
            <a:ext cx="2081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Селена Грковић </a:t>
            </a:r>
          </a:p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8/4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2400" y="5875097"/>
            <a:ext cx="17361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r-Cyrl-RS" b="1" dirty="0" smtClean="0">
              <a:solidFill>
                <a:srgbClr val="2F2B20"/>
              </a:solidFill>
            </a:endParaRPr>
          </a:p>
          <a:p>
            <a:r>
              <a:rPr lang="sr-Cyrl-RS" b="1" dirty="0" smtClean="0">
                <a:solidFill>
                  <a:srgbClr val="2F2B20"/>
                </a:solidFill>
              </a:rPr>
              <a:t>А. Утјешановић</a:t>
            </a:r>
            <a:endParaRPr lang="sr-Cyrl-RS" b="1" dirty="0">
              <a:solidFill>
                <a:srgbClr val="2F2B2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328" y="632933"/>
            <a:ext cx="1219200" cy="172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8415">
            <a:off x="7032677" y="3164793"/>
            <a:ext cx="1219200" cy="172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4914">
            <a:off x="5400309" y="3922024"/>
            <a:ext cx="1287760" cy="182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99" y="4674945"/>
            <a:ext cx="1287760" cy="182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291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707</TotalTime>
  <Words>185</Words>
  <Application>Microsoft Office PowerPoint</Application>
  <PresentationFormat>On-screen Show (4:3)</PresentationFormat>
  <Paragraphs>79</Paragraphs>
  <Slides>7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tf190606lv</dc:creator>
  <cp:lastModifiedBy>USER</cp:lastModifiedBy>
  <cp:revision>77</cp:revision>
  <dcterms:created xsi:type="dcterms:W3CDTF">2020-03-25T20:22:43Z</dcterms:created>
  <dcterms:modified xsi:type="dcterms:W3CDTF">2022-02-10T17:07:51Z</dcterms:modified>
</cp:coreProperties>
</file>