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7" r:id="rId4"/>
    <p:sldId id="257" r:id="rId5"/>
    <p:sldId id="264" r:id="rId6"/>
    <p:sldId id="265" r:id="rId7"/>
    <p:sldId id="258" r:id="rId8"/>
    <p:sldId id="259" r:id="rId9"/>
    <p:sldId id="262" r:id="rId10"/>
    <p:sldId id="260" r:id="rId11"/>
    <p:sldId id="261" r:id="rId12"/>
    <p:sldId id="272" r:id="rId13"/>
    <p:sldId id="263" r:id="rId14"/>
    <p:sldId id="266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6C2D40E-D7C4-4EA3-A410-BB53DCE4A1AE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8D6BAE2-2209-4B05-8398-12BDBC27CB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2D40E-D7C4-4EA3-A410-BB53DCE4A1AE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D6BAE2-2209-4B05-8398-12BDBC27CB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2D40E-D7C4-4EA3-A410-BB53DCE4A1AE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D6BAE2-2209-4B05-8398-12BDBC27CB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2D40E-D7C4-4EA3-A410-BB53DCE4A1AE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D6BAE2-2209-4B05-8398-12BDBC27CBD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2D40E-D7C4-4EA3-A410-BB53DCE4A1AE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D6BAE2-2209-4B05-8398-12BDBC27CBD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2D40E-D7C4-4EA3-A410-BB53DCE4A1AE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D6BAE2-2209-4B05-8398-12BDBC27CBD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2D40E-D7C4-4EA3-A410-BB53DCE4A1AE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D6BAE2-2209-4B05-8398-12BDBC27CBD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2D40E-D7C4-4EA3-A410-BB53DCE4A1AE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D6BAE2-2209-4B05-8398-12BDBC27CBD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2D40E-D7C4-4EA3-A410-BB53DCE4A1AE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D6BAE2-2209-4B05-8398-12BDBC27CB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6C2D40E-D7C4-4EA3-A410-BB53DCE4A1AE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D6BAE2-2209-4B05-8398-12BDBC27CBD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6C2D40E-D7C4-4EA3-A410-BB53DCE4A1AE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8D6BAE2-2209-4B05-8398-12BDBC27CBD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6C2D40E-D7C4-4EA3-A410-BB53DCE4A1AE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8D6BAE2-2209-4B05-8398-12BDBC27CBD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69dQW-RaxA" TargetMode="External"/><Relationship Id="rId2" Type="http://schemas.openxmlformats.org/officeDocument/2006/relationships/hyperlink" Target="https://www.youtube.com/watch?v=XThDWcn_nvA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JIix-yVzheM" TargetMode="External"/><Relationship Id="rId4" Type="http://schemas.openxmlformats.org/officeDocument/2006/relationships/hyperlink" Target="https://www.youtube.com/watch?v=2elxz5x2s1Y&amp;feature=emb_logo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aleksandra.spasic@zarkons.edu.rs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zarkons.edu.r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oala13.ro/" TargetMode="External"/><Relationship Id="rId2" Type="http://schemas.openxmlformats.org/officeDocument/2006/relationships/hyperlink" Target="https://www.scuolenoceraumbra.edu.it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ffectLst/>
              </a:rPr>
              <a:t>„21st century skills and CLIL for learning about Cultural </a:t>
            </a:r>
            <a:r>
              <a:rPr lang="en-US" dirty="0" smtClean="0">
                <a:effectLst/>
              </a:rPr>
              <a:t>heritage“</a:t>
            </a:r>
            <a:r>
              <a:rPr lang="en-US" dirty="0" smtClean="0"/>
              <a:t>CLIL4CH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„ Вештине 21.века и CLIL за учење о културном наслеђу“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"/>
            <a:ext cx="4305947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5766450"/>
            <a:ext cx="4815389" cy="106065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928786" y="838200"/>
            <a:ext cx="42152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No</a:t>
            </a:r>
            <a:r>
              <a:rPr lang="en-US" b="1" dirty="0"/>
              <a:t>. </a:t>
            </a:r>
            <a:r>
              <a:rPr lang="en-US" dirty="0" smtClean="0"/>
              <a:t>2020-1-RS01-KA201-065422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257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457200"/>
            <a:ext cx="8305800" cy="5550091"/>
          </a:xfrm>
        </p:spPr>
        <p:txBody>
          <a:bodyPr/>
          <a:lstStyle/>
          <a:p>
            <a:pPr marL="109728" indent="0">
              <a:buNone/>
            </a:pPr>
            <a:r>
              <a:rPr lang="sr-Cyrl-RS" sz="4400" b="1" dirty="0" smtClean="0"/>
              <a:t>Зашто да учествујем?</a:t>
            </a:r>
          </a:p>
          <a:p>
            <a:endParaRPr lang="sr-Cyrl-RS" dirty="0"/>
          </a:p>
          <a:p>
            <a:r>
              <a:rPr lang="sr-Cyrl-RS" dirty="0" smtClean="0"/>
              <a:t>Учешћем у пројекту добијаш интеркултурално </a:t>
            </a:r>
            <a:r>
              <a:rPr lang="sr-Cyrl-RS" dirty="0" smtClean="0"/>
              <a:t>искуство и </a:t>
            </a:r>
            <a:r>
              <a:rPr lang="sr-Cyrl-RS" dirty="0" smtClean="0"/>
              <a:t>унапређујеш своје знање </a:t>
            </a:r>
            <a:r>
              <a:rPr lang="sr-Cyrl-RS" dirty="0" smtClean="0"/>
              <a:t>енглеског језика, као и учење основних фраза из италијанског и румунског језика</a:t>
            </a:r>
          </a:p>
          <a:p>
            <a:r>
              <a:rPr lang="sr-Cyrl-RS" dirty="0" smtClean="0"/>
              <a:t>Боље </a:t>
            </a:r>
            <a:r>
              <a:rPr lang="sr-Cyrl-RS" dirty="0" smtClean="0"/>
              <a:t>упознајеш свој град, </a:t>
            </a:r>
            <a:r>
              <a:rPr lang="sr-Cyrl-RS" dirty="0" smtClean="0"/>
              <a:t>историју, културу </a:t>
            </a:r>
            <a:r>
              <a:rPr lang="sr-Cyrl-RS" dirty="0"/>
              <a:t>и </a:t>
            </a:r>
            <a:r>
              <a:rPr lang="sr-Cyrl-RS" dirty="0" smtClean="0"/>
              <a:t>традицију </a:t>
            </a:r>
            <a:r>
              <a:rPr lang="sr-Cyrl-RS" dirty="0" smtClean="0"/>
              <a:t>своје земље </a:t>
            </a:r>
          </a:p>
          <a:p>
            <a:r>
              <a:rPr lang="sr-Cyrl-RS" dirty="0" smtClean="0"/>
              <a:t>Упознајеш се и</a:t>
            </a:r>
            <a:r>
              <a:rPr lang="sr-Cyrl-RS" dirty="0" smtClean="0"/>
              <a:t> </a:t>
            </a:r>
            <a:r>
              <a:rPr lang="sr-Cyrl-RS" dirty="0" smtClean="0"/>
              <a:t>са материјалним и нематеријалним </a:t>
            </a:r>
            <a:r>
              <a:rPr lang="sr-Cyrl-RS" dirty="0" smtClean="0"/>
              <a:t>културним наслеђем партнерских </a:t>
            </a:r>
            <a:r>
              <a:rPr lang="sr-Cyrl-RS" dirty="0" smtClean="0"/>
              <a:t>земања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967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Креирање дигиталних прича</a:t>
            </a:r>
          </a:p>
          <a:p>
            <a:r>
              <a:rPr lang="sr-Cyrl-RS" dirty="0" smtClean="0"/>
              <a:t>Креирање Електронске књиге </a:t>
            </a:r>
            <a:r>
              <a:rPr lang="sr-Cyrl-RS" dirty="0" smtClean="0"/>
              <a:t>у </a:t>
            </a:r>
            <a:r>
              <a:rPr lang="sr-Latn-RS" dirty="0" smtClean="0"/>
              <a:t>Canva</a:t>
            </a:r>
            <a:endParaRPr lang="sr-Cyrl-RS" dirty="0"/>
          </a:p>
          <a:p>
            <a:r>
              <a:rPr lang="sr-Cyrl-RS" dirty="0" smtClean="0"/>
              <a:t>Креирање </a:t>
            </a:r>
            <a:r>
              <a:rPr lang="sr-Cyrl-RS" dirty="0" smtClean="0"/>
              <a:t>е</a:t>
            </a:r>
            <a:r>
              <a:rPr lang="en-US" dirty="0" smtClean="0"/>
              <a:t>Twinning </a:t>
            </a:r>
            <a:r>
              <a:rPr lang="sr-Cyrl-RS" dirty="0" smtClean="0"/>
              <a:t>пројеката</a:t>
            </a:r>
          </a:p>
          <a:p>
            <a:r>
              <a:rPr lang="sr-Cyrl-RS" dirty="0" smtClean="0"/>
              <a:t>Евалуациони тестови знања енглеског језика</a:t>
            </a:r>
          </a:p>
          <a:p>
            <a:r>
              <a:rPr lang="sr-Cyrl-RS" dirty="0" smtClean="0"/>
              <a:t>Евалуациони и самоевалуациони упитници за наставнике и ученике</a:t>
            </a:r>
          </a:p>
          <a:p>
            <a:r>
              <a:rPr lang="sr-Cyrl-RS" dirty="0" smtClean="0"/>
              <a:t>Активности упознавања других људи, школа, локалне заједнице са нашим пројектом</a:t>
            </a:r>
            <a:endParaRPr lang="sr-Cyrl-R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Активности пројекта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888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www.youtube.com/watch?v=XThDWcn_nvA</a:t>
            </a:r>
            <a:endParaRPr lang="sr-Latn-RS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www.youtube.com/watch?v=X69dQW-RaxA</a:t>
            </a:r>
            <a:endParaRPr lang="sr-Latn-RS" dirty="0" smtClean="0"/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www.youtube.com/watch?v=2elxz5x2s1Y&amp;feature=emb_logo</a:t>
            </a:r>
            <a:endParaRPr lang="sr-Latn-RS" dirty="0" smtClean="0"/>
          </a:p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www.youtube.com/watch?v=JIix-yVzheM</a:t>
            </a:r>
            <a:endParaRPr lang="sr-Latn-R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Primeri digitalnih priča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422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Укупно три мобилности у свакој земљи учесници пројекта</a:t>
            </a:r>
          </a:p>
          <a:p>
            <a:r>
              <a:rPr lang="sr-Cyrl-RS" dirty="0" smtClean="0"/>
              <a:t>По пет ученика и два наставника из сваке школе учествују у мобилности  (укупно 15 ученика се бирају, 5 иду у Румунију, а 5 у Италију, 5 учествују у Србији)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Мобилности (школске размене)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191000"/>
            <a:ext cx="2209800" cy="1473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4191000"/>
            <a:ext cx="2719210" cy="15295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4119959"/>
            <a:ext cx="2845505" cy="160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446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1. конкурс за најбољи лого пројекта</a:t>
            </a:r>
          </a:p>
          <a:p>
            <a:r>
              <a:rPr lang="sr-Cyrl-RS" dirty="0" smtClean="0"/>
              <a:t>2. упознавање ученика преко </a:t>
            </a:r>
            <a:r>
              <a:rPr lang="es-ES" dirty="0" smtClean="0"/>
              <a:t>ZOOM </a:t>
            </a:r>
            <a:r>
              <a:rPr lang="sr-Cyrl-RS" dirty="0" smtClean="0"/>
              <a:t>платформе</a:t>
            </a:r>
          </a:p>
          <a:p>
            <a:r>
              <a:rPr lang="sr-Cyrl-RS" dirty="0" smtClean="0"/>
              <a:t>3. договарање око теме за заједнички пројекат преко </a:t>
            </a:r>
            <a:r>
              <a:rPr lang="sr-Latn-RS" dirty="0" smtClean="0"/>
              <a:t>eTwinning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smtClean="0"/>
              <a:t>Пројектни задаци за наредни период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99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Заинтересовани ученици се јављају наставници грађанског на емаил: </a:t>
            </a:r>
            <a:r>
              <a:rPr lang="sr-Latn-RS" dirty="0" smtClean="0">
                <a:hlinkClick r:id="rId2"/>
              </a:rPr>
              <a:t>aleksandra.spasic</a:t>
            </a:r>
            <a:r>
              <a:rPr lang="en-US" dirty="0" smtClean="0">
                <a:hlinkClick r:id="rId2"/>
              </a:rPr>
              <a:t>@zarkons.edu.rs</a:t>
            </a:r>
            <a:endParaRPr lang="sr-Cyrl-RS" dirty="0" smtClean="0"/>
          </a:p>
          <a:p>
            <a:r>
              <a:rPr lang="sr-Cyrl-RS" dirty="0" smtClean="0"/>
              <a:t>Учествујеш у активностима пројекта, конкурсима, пројектним задацима, истраживањима...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Како да се укључим?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776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76400" y="2362200"/>
            <a:ext cx="8229600" cy="1143000"/>
          </a:xfrm>
        </p:spPr>
        <p:txBody>
          <a:bodyPr/>
          <a:lstStyle/>
          <a:p>
            <a:r>
              <a:rPr lang="sr-Cyrl-RS" dirty="0" smtClean="0"/>
              <a:t>Питања и одговори!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621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2362200"/>
            <a:ext cx="8229600" cy="1143000"/>
          </a:xfrm>
        </p:spPr>
        <p:txBody>
          <a:bodyPr/>
          <a:lstStyle/>
          <a:p>
            <a:r>
              <a:rPr lang="sr-Cyrl-RS" dirty="0" smtClean="0"/>
              <a:t>Хвала на пажњи!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945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Еразмус+ је програм Европске уније који обезбеђује финансирање пројеката за сарадњу </a:t>
            </a:r>
            <a:r>
              <a:rPr lang="ru-RU" dirty="0" smtClean="0"/>
              <a:t>из области образовања.</a:t>
            </a:r>
          </a:p>
          <a:p>
            <a:r>
              <a:rPr lang="ru-RU" dirty="0" smtClean="0"/>
              <a:t>Циљ програма је повезивање различитих земаља кроз сарадњу њихових институција и дељења знања, упознавање нових сарадника, култура и стварање јаких веза.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Шта је то Еразмус+?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075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Основна школа „Жарко Зрењанин“ Нови Сад, Србија</a:t>
            </a:r>
          </a:p>
          <a:p>
            <a:r>
              <a:rPr lang="en-US" dirty="0">
                <a:hlinkClick r:id="rId2"/>
              </a:rPr>
              <a:t>http://zarkons.edu.rs</a:t>
            </a:r>
            <a:r>
              <a:rPr lang="en-US" dirty="0" smtClean="0">
                <a:hlinkClick r:id="rId2"/>
              </a:rPr>
              <a:t>/</a:t>
            </a:r>
            <a:endParaRPr lang="sr-Cyrl-R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Носилац </a:t>
            </a:r>
            <a:r>
              <a:rPr lang="sr-Cyrl-RS" dirty="0" smtClean="0"/>
              <a:t>пројекта: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895600"/>
            <a:ext cx="2950197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048000"/>
            <a:ext cx="3912847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2628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t-LT" dirty="0"/>
              <a:t>Istituto Omnicomprensivo D</a:t>
            </a:r>
            <a:r>
              <a:rPr lang="sr-Cyrl-RS" dirty="0"/>
              <a:t>.</a:t>
            </a:r>
            <a:r>
              <a:rPr lang="lt-LT" dirty="0" smtClean="0"/>
              <a:t>Alighieri</a:t>
            </a:r>
            <a:r>
              <a:rPr lang="sr-Cyrl-RS" dirty="0" smtClean="0"/>
              <a:t>, </a:t>
            </a:r>
            <a:r>
              <a:rPr lang="es-ES" dirty="0" err="1"/>
              <a:t>Nocera</a:t>
            </a:r>
            <a:r>
              <a:rPr lang="es-ES" dirty="0"/>
              <a:t> Umbra, </a:t>
            </a:r>
            <a:r>
              <a:rPr lang="sr-Cyrl-RS" dirty="0" smtClean="0"/>
              <a:t>Италија </a:t>
            </a:r>
            <a:r>
              <a:rPr lang="en-US" dirty="0">
                <a:hlinkClick r:id="rId2"/>
              </a:rPr>
              <a:t>https://www.scuolenoceraumbra.edu.it</a:t>
            </a:r>
            <a:r>
              <a:rPr lang="en-US" dirty="0" smtClean="0">
                <a:hlinkClick r:id="rId2"/>
              </a:rPr>
              <a:t>/</a:t>
            </a:r>
            <a:endParaRPr lang="sr-Cyrl-RS" dirty="0" smtClean="0"/>
          </a:p>
          <a:p>
            <a:pPr marL="109728" indent="0">
              <a:buNone/>
            </a:pPr>
            <a:endParaRPr lang="sr-Cyrl-RS" dirty="0" smtClean="0"/>
          </a:p>
          <a:p>
            <a:r>
              <a:rPr lang="en-US" dirty="0" err="1"/>
              <a:t>Scoala</a:t>
            </a:r>
            <a:r>
              <a:rPr lang="en-US" dirty="0"/>
              <a:t> </a:t>
            </a:r>
            <a:r>
              <a:rPr lang="en-US" dirty="0" err="1"/>
              <a:t>Gimnaziala</a:t>
            </a:r>
            <a:r>
              <a:rPr lang="en-US" dirty="0"/>
              <a:t> Nr</a:t>
            </a:r>
            <a:r>
              <a:rPr lang="sr-Cyrl-RS" dirty="0"/>
              <a:t> </a:t>
            </a:r>
            <a:r>
              <a:rPr lang="sr-Cyrl-RS" dirty="0" smtClean="0"/>
              <a:t>13, </a:t>
            </a:r>
            <a:r>
              <a:rPr lang="sr-Cyrl-RS" dirty="0"/>
              <a:t>Темишвар, Румунија </a:t>
            </a:r>
            <a:endParaRPr lang="sr-Cyrl-RS" dirty="0" smtClean="0"/>
          </a:p>
          <a:p>
            <a:pPr marL="109728" indent="0">
              <a:buNone/>
            </a:pPr>
            <a:r>
              <a:rPr lang="sr-Cyrl-RS" dirty="0" smtClean="0">
                <a:hlinkClick r:id="rId3"/>
              </a:rPr>
              <a:t>  </a:t>
            </a:r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://www.scoala13.ro</a:t>
            </a:r>
            <a:r>
              <a:rPr lang="en-US" dirty="0" smtClean="0">
                <a:hlinkClick r:id="rId3"/>
              </a:rPr>
              <a:t>/</a:t>
            </a:r>
            <a:endParaRPr lang="sr-Cyrl-RS" dirty="0" smtClean="0"/>
          </a:p>
          <a:p>
            <a:pPr marL="109728" indent="0">
              <a:buNone/>
            </a:pPr>
            <a:endParaRPr lang="en-US" dirty="0"/>
          </a:p>
          <a:p>
            <a:endParaRPr lang="sr-Cyrl-RS" dirty="0" smtClean="0"/>
          </a:p>
          <a:p>
            <a:r>
              <a:rPr lang="sr-Cyrl-RS" dirty="0"/>
              <a:t>Трајање пројекта је 24 месеца. Почетак је 01/12/2020, а завршетак је најкасније 30/11/2022;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Партнери: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755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4681538"/>
            <a:ext cx="2420685" cy="21764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                 </a:t>
            </a:r>
            <a:r>
              <a:rPr lang="sr-Cyrl-RS" dirty="0" smtClean="0"/>
              <a:t>Партнер из Италије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253365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107146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09800"/>
            <a:ext cx="250507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80" y="4343400"/>
            <a:ext cx="2505075" cy="181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350" y="4800600"/>
            <a:ext cx="2524125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748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4724400"/>
            <a:ext cx="2552168" cy="19478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				Партнер из    					Румуније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13" y="381000"/>
            <a:ext cx="2705100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75" y="4419600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13" y="2438400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530267"/>
            <a:ext cx="3886200" cy="2910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50" y="4724400"/>
            <a:ext cx="272415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2974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dirty="0"/>
              <a:t>п</a:t>
            </a:r>
            <a:r>
              <a:rPr lang="sr-Cyrl-RS" dirty="0" smtClean="0"/>
              <a:t>овезивање предмета грађанског васпитања и енглеског језик на тему културног наслеђа, родне равноправности и школовања девојака</a:t>
            </a:r>
            <a:r>
              <a:rPr lang="sr-Latn-RS" dirty="0" smtClean="0"/>
              <a:t>, </a:t>
            </a:r>
            <a:endParaRPr lang="sr-Cyrl-RS" dirty="0" smtClean="0"/>
          </a:p>
          <a:p>
            <a:r>
              <a:rPr lang="lt-LT" dirty="0" smtClean="0"/>
              <a:t>упознавањем </a:t>
            </a:r>
            <a:r>
              <a:rPr lang="lt-LT" dirty="0"/>
              <a:t>материјалног и нематеријалног културног наслеђа повезаног са познатим људима и начином живота у партнерским </a:t>
            </a:r>
            <a:r>
              <a:rPr lang="lt-LT" dirty="0" smtClean="0"/>
              <a:t>школама</a:t>
            </a:r>
            <a:endParaRPr lang="sr-Cyrl-RS" dirty="0" smtClean="0"/>
          </a:p>
          <a:p>
            <a:r>
              <a:rPr lang="sr-Cyrl-RS" dirty="0" smtClean="0"/>
              <a:t>Прављење </a:t>
            </a:r>
            <a:r>
              <a:rPr lang="lt-LT" dirty="0" smtClean="0"/>
              <a:t>дигиталн</a:t>
            </a:r>
            <a:r>
              <a:rPr lang="sr-Cyrl-RS" dirty="0" smtClean="0"/>
              <a:t>их</a:t>
            </a:r>
            <a:r>
              <a:rPr lang="lt-LT" dirty="0" smtClean="0"/>
              <a:t> прич</a:t>
            </a:r>
            <a:r>
              <a:rPr lang="sr-Cyrl-RS" dirty="0"/>
              <a:t>а</a:t>
            </a:r>
            <a:r>
              <a:rPr lang="sr-Cyrl-RS" dirty="0" smtClean="0"/>
              <a:t> </a:t>
            </a:r>
            <a:r>
              <a:rPr lang="sr-Cyrl-RS" dirty="0" smtClean="0"/>
              <a:t>на тему познатих личности </a:t>
            </a:r>
            <a:r>
              <a:rPr lang="lt-LT" dirty="0"/>
              <a:t>тему </a:t>
            </a:r>
            <a:r>
              <a:rPr lang="sr-Cyrl-RS" dirty="0" smtClean="0"/>
              <a:t>и тему </a:t>
            </a:r>
            <a:r>
              <a:rPr lang="lt-LT" dirty="0" smtClean="0"/>
              <a:t>по </a:t>
            </a:r>
            <a:r>
              <a:rPr lang="lt-LT" dirty="0"/>
              <a:t>сопственом избору о културном наслеђу</a:t>
            </a:r>
            <a:r>
              <a:rPr lang="lt-LT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Циљеви пројекта: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070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457200"/>
            <a:ext cx="8382000" cy="5854891"/>
          </a:xfrm>
        </p:spPr>
        <p:txBody>
          <a:bodyPr>
            <a:normAutofit/>
          </a:bodyPr>
          <a:lstStyle/>
          <a:p>
            <a:r>
              <a:rPr lang="sr-Cyrl-RS" dirty="0" smtClean="0"/>
              <a:t>Прављење </a:t>
            </a:r>
            <a:r>
              <a:rPr lang="lt-LT" dirty="0"/>
              <a:t>Е</a:t>
            </a:r>
            <a:r>
              <a:rPr lang="sr-Cyrl-RS" dirty="0" smtClean="0"/>
              <a:t>лектронског </a:t>
            </a:r>
            <a:r>
              <a:rPr lang="sr-Cyrl-RS" dirty="0"/>
              <a:t>у</a:t>
            </a:r>
            <a:r>
              <a:rPr lang="lt-LT" dirty="0" smtClean="0"/>
              <a:t>џбеник</a:t>
            </a:r>
            <a:r>
              <a:rPr lang="sr-Cyrl-RS" dirty="0" smtClean="0"/>
              <a:t>а на основу примењене нове методе учења (</a:t>
            </a:r>
            <a:r>
              <a:rPr lang="sr-Cyrl-RS" dirty="0" smtClean="0"/>
              <a:t>повезивања </a:t>
            </a:r>
            <a:r>
              <a:rPr lang="sr-Cyrl-RS" dirty="0" smtClean="0"/>
              <a:t>енглеског језика са културом)</a:t>
            </a:r>
            <a:r>
              <a:rPr lang="lt-LT" dirty="0" smtClean="0"/>
              <a:t> кроз </a:t>
            </a:r>
            <a:r>
              <a:rPr lang="lt-LT" dirty="0"/>
              <a:t>које ће ученици и наставници моћи да побољшају своје знање о наслеђу, навикама и језику земаља које учествују у овом </a:t>
            </a:r>
            <a:r>
              <a:rPr lang="lt-LT" dirty="0" smtClean="0"/>
              <a:t>пројекту</a:t>
            </a:r>
            <a:endParaRPr lang="sr-Cyrl-RS" dirty="0" smtClean="0"/>
          </a:p>
          <a:p>
            <a:r>
              <a:rPr lang="sr-Cyrl-RS" dirty="0" smtClean="0"/>
              <a:t>Учествовање у </a:t>
            </a:r>
            <a:r>
              <a:rPr lang="sr-Latn-RS" dirty="0" smtClean="0"/>
              <a:t>eTwinning </a:t>
            </a:r>
            <a:r>
              <a:rPr lang="sr-Cyrl-RS" dirty="0" smtClean="0"/>
              <a:t>пројектима</a:t>
            </a:r>
          </a:p>
          <a:p>
            <a:r>
              <a:rPr lang="sr-Cyrl-RS" dirty="0" smtClean="0"/>
              <a:t>Организовање мобилности партнерским школама где ће ученици током 5 дана кроз заједничке активности научити више о културном наслеђу земље партнера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531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Пројекат је отворен за све заинтересоване ученике и наставнике </a:t>
            </a:r>
          </a:p>
          <a:p>
            <a:r>
              <a:rPr lang="sr-Cyrl-RS" dirty="0" smtClean="0"/>
              <a:t>Ученици од 12 до 15 година и наставници који желе да иду на мобилност се јављају на конкурс</a:t>
            </a:r>
          </a:p>
          <a:p>
            <a:endParaRPr lang="sr-Cyrl-R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Ко може да учествује?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7706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534</TotalTime>
  <Words>505</Words>
  <Application>Microsoft Office PowerPoint</Application>
  <PresentationFormat>On-screen Show (4:3)</PresentationFormat>
  <Paragraphs>58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Concourse</vt:lpstr>
      <vt:lpstr>„21st century skills and CLIL for learning about Cultural heritage“CLIL4CH</vt:lpstr>
      <vt:lpstr>Шта је то Еразмус+?</vt:lpstr>
      <vt:lpstr>Носилац пројекта:</vt:lpstr>
      <vt:lpstr>Партнери:</vt:lpstr>
      <vt:lpstr>                 Партнер из Италије</vt:lpstr>
      <vt:lpstr>    Партнер из         Румуније</vt:lpstr>
      <vt:lpstr>Циљеви пројекта:</vt:lpstr>
      <vt:lpstr>PowerPoint Presentation</vt:lpstr>
      <vt:lpstr>Ко може да учествује?</vt:lpstr>
      <vt:lpstr>PowerPoint Presentation</vt:lpstr>
      <vt:lpstr>Активности пројекта</vt:lpstr>
      <vt:lpstr>Primeri digitalnih priča</vt:lpstr>
      <vt:lpstr>Мобилности (школске размене)</vt:lpstr>
      <vt:lpstr>Пројектни задаци за наредни период</vt:lpstr>
      <vt:lpstr>Како да се укључим? </vt:lpstr>
      <vt:lpstr>Питања и одговори!</vt:lpstr>
      <vt:lpstr>Хвала на пажњи!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CLIL4CH</dc:title>
  <dc:creator>Aleksandra</dc:creator>
  <cp:lastModifiedBy>Aleksandra</cp:lastModifiedBy>
  <cp:revision>23</cp:revision>
  <dcterms:created xsi:type="dcterms:W3CDTF">2020-12-05T11:15:31Z</dcterms:created>
  <dcterms:modified xsi:type="dcterms:W3CDTF">2020-12-15T20:31:38Z</dcterms:modified>
</cp:coreProperties>
</file>